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2"/>
  </p:notesMasterIdLst>
  <p:sldIdLst>
    <p:sldId id="353" r:id="rId2"/>
    <p:sldId id="628" r:id="rId3"/>
    <p:sldId id="580" r:id="rId4"/>
    <p:sldId id="571" r:id="rId5"/>
    <p:sldId id="624" r:id="rId6"/>
    <p:sldId id="573" r:id="rId7"/>
    <p:sldId id="574" r:id="rId8"/>
    <p:sldId id="575" r:id="rId9"/>
    <p:sldId id="576" r:id="rId10"/>
    <p:sldId id="577" r:id="rId11"/>
    <p:sldId id="579" r:id="rId12"/>
    <p:sldId id="578" r:id="rId13"/>
    <p:sldId id="585" r:id="rId14"/>
    <p:sldId id="586" r:id="rId15"/>
    <p:sldId id="584" r:id="rId16"/>
    <p:sldId id="587" r:id="rId17"/>
    <p:sldId id="588" r:id="rId18"/>
    <p:sldId id="590" r:id="rId19"/>
    <p:sldId id="589" r:id="rId20"/>
    <p:sldId id="591" r:id="rId21"/>
    <p:sldId id="592" r:id="rId22"/>
    <p:sldId id="583" r:id="rId23"/>
    <p:sldId id="593" r:id="rId24"/>
    <p:sldId id="594" r:id="rId25"/>
    <p:sldId id="619" r:id="rId26"/>
    <p:sldId id="620" r:id="rId27"/>
    <p:sldId id="621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7" r:id="rId40"/>
    <p:sldId id="596" r:id="rId41"/>
    <p:sldId id="595" r:id="rId42"/>
    <p:sldId id="599" r:id="rId43"/>
    <p:sldId id="598" r:id="rId44"/>
    <p:sldId id="600" r:id="rId45"/>
    <p:sldId id="602" r:id="rId46"/>
    <p:sldId id="615" r:id="rId47"/>
    <p:sldId id="618" r:id="rId48"/>
    <p:sldId id="616" r:id="rId49"/>
    <p:sldId id="622" r:id="rId50"/>
    <p:sldId id="623" r:id="rId5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3"/>
    <p:restoredTop sz="94712"/>
  </p:normalViewPr>
  <p:slideViewPr>
    <p:cSldViewPr>
      <p:cViewPr varScale="1">
        <p:scale>
          <a:sx n="91" d="100"/>
          <a:sy n="91" d="100"/>
        </p:scale>
        <p:origin x="184" y="5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examples</a:t>
            </a:r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25A3E-1051-B144-8B06-4F774040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2" y="1112837"/>
            <a:ext cx="8749709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0DD373-2F1C-1341-91D0-7D4FB6CD40F3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CS106A Winter 2018 Contest</a:t>
            </a:r>
          </a:p>
        </p:txBody>
      </p:sp>
    </p:spTree>
    <p:extLst>
      <p:ext uri="{BB962C8B-B14F-4D97-AF65-F5344CB8AC3E}">
        <p14:creationId xmlns:p14="http://schemas.microsoft.com/office/powerpoint/2010/main" val="477875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Ylvis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“The Fox”. Permission asked. Pending.</a:t>
            </a: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341437"/>
            <a:ext cx="9072563" cy="498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Karel the Robot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Graphics Programs</a:t>
            </a:r>
          </a:p>
          <a:p>
            <a:r>
              <a:rPr lang="en-US" dirty="0"/>
              <a:t>Text Processing</a:t>
            </a:r>
          </a:p>
          <a:p>
            <a:r>
              <a:rPr lang="en-US" b="1" dirty="0">
                <a:solidFill>
                  <a:srgbClr val="0432FF"/>
                </a:solidFill>
              </a:rPr>
              <a:t>Data Structures</a:t>
            </a:r>
          </a:p>
          <a:p>
            <a:r>
              <a:rPr lang="en-US" dirty="0"/>
              <a:t>GUIs</a:t>
            </a:r>
          </a:p>
          <a:p>
            <a:r>
              <a:rPr lang="en-US" dirty="0"/>
              <a:t>Defining our own Variable Types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3D2114D-B0EF-8E49-B0F8-BB7FB71AEAF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Where are we?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0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8636</TotalTime>
  <Words>1047</Words>
  <Application>Microsoft Macintosh PowerPoint</Application>
  <PresentationFormat>Custom</PresentationFormat>
  <Paragraphs>508</Paragraphs>
  <Slides>50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303</cp:revision>
  <cp:lastPrinted>2017-03-17T00:22:18Z</cp:lastPrinted>
  <dcterms:created xsi:type="dcterms:W3CDTF">2012-01-18T02:26:13Z</dcterms:created>
  <dcterms:modified xsi:type="dcterms:W3CDTF">2018-02-21T20:44:17Z</dcterms:modified>
</cp:coreProperties>
</file>